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89" r:id="rId9"/>
    <p:sldId id="287" r:id="rId10"/>
    <p:sldId id="283" r:id="rId11"/>
    <p:sldId id="282" r:id="rId12"/>
    <p:sldId id="266" r:id="rId13"/>
    <p:sldId id="278" r:id="rId14"/>
    <p:sldId id="27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42" d="100"/>
          <a:sy n="142" d="100"/>
        </p:scale>
        <p:origin x="116" y="57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10/22/2021 2:52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10/22/2021 2:52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6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26" Type="http://schemas.openxmlformats.org/officeDocument/2006/relationships/image" Target="../media/image79.png"/><Relationship Id="rId3" Type="http://schemas.openxmlformats.org/officeDocument/2006/relationships/image" Target="../media/image48.sv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5" Type="http://schemas.openxmlformats.org/officeDocument/2006/relationships/image" Target="../media/image78.svg"/><Relationship Id="rId2" Type="http://schemas.openxmlformats.org/officeDocument/2006/relationships/image" Target="../media/image47.pn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svg"/><Relationship Id="rId19" Type="http://schemas.openxmlformats.org/officeDocument/2006/relationships/image" Target="../media/image72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5.svg"/><Relationship Id="rId27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docs.microsoft.com/en-us/learn/modules/explore-analyze-time-series-insights/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channel9.msdn.com/Shows/Internet-of-Things-Show/Deep-Dive-Analyzing-IoT-data-using-Time-Series-Insights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2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4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F555-B8CF-CF4E-9A1E-71555DF3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76B2-FF13-1F47-88DA-D9FD90E67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070D60-17EF-49E9-8FCF-DB7765905C8B}"/>
              </a:ext>
            </a:extLst>
          </p:cNvPr>
          <p:cNvSpPr txBox="1">
            <a:spLocks/>
          </p:cNvSpPr>
          <p:nvPr/>
        </p:nvSpPr>
        <p:spPr>
          <a:xfrm>
            <a:off x="216807" y="6421045"/>
            <a:ext cx="102416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6868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IoT Developer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 that one flight,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Data is arriving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Charts, heatmaps, scatter maps, shifting time for comparison, added calculations</a:t>
            </a:r>
          </a:p>
          <a:p>
            <a:r>
              <a:rPr lang="en-US" dirty="0"/>
              <a:t>Ability to validate the quality of ingested data</a:t>
            </a:r>
          </a:p>
          <a:p>
            <a:r>
              <a:rPr lang="en-US" dirty="0"/>
              <a:t>Preliminary investigations to confirm suspicions</a:t>
            </a:r>
          </a:p>
          <a:p>
            <a:r>
              <a:rPr lang="en-US" dirty="0"/>
              <a:t>Basis alerts (</a:t>
            </a:r>
            <a:r>
              <a:rPr lang="en-US" dirty="0" err="1"/>
              <a:t>eg.</a:t>
            </a:r>
            <a:r>
              <a:rPr lang="en-US" dirty="0"/>
              <a:t>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rgbClr val="5B9BD5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2080988"/>
            <a:chOff x="6492068" y="2126336"/>
            <a:chExt cx="2129268" cy="2080988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403405"/>
            <a:chOff x="699257" y="2105540"/>
            <a:chExt cx="2279757" cy="2403405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115416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3175"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3198"/>
            </a:avLst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rgbClr val="50E6FF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rgbClr val="0078D3"/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rgbClr val="00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rgbClr val="0078D3"/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03441"/>
            <a:chOff x="4421200" y="2465275"/>
            <a:chExt cx="1634743" cy="2603441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12456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944A2F7-2272-4CD0-ACDA-4B1B5F983E56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260350" y="3535022"/>
            <a:ext cx="2540388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8F18E-C985-45D1-95BE-DDE1CE40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8" y="205614"/>
            <a:ext cx="9955420" cy="4354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08" y="4232149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1811</TotalTime>
  <Words>982</Words>
  <Application>Microsoft Office PowerPoint</Application>
  <PresentationFormat>Widescreen</PresentationFormat>
  <Paragraphs>185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Data is arriving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Azure Time Series Insights </vt:lpstr>
      <vt:lpstr>Call to Action</vt:lpstr>
      <vt:lpstr>Q&amp;A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14</cp:revision>
  <dcterms:created xsi:type="dcterms:W3CDTF">2021-10-18T09:16:16Z</dcterms:created>
  <dcterms:modified xsi:type="dcterms:W3CDTF">2021-10-22T13:38:21Z</dcterms:modified>
</cp:coreProperties>
</file>